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5" r:id="rId7"/>
    <p:sldId id="259" r:id="rId8"/>
    <p:sldId id="273" r:id="rId9"/>
    <p:sldId id="275" r:id="rId10"/>
    <p:sldId id="266" r:id="rId11"/>
    <p:sldId id="274" r:id="rId12"/>
    <p:sldId id="276" r:id="rId13"/>
    <p:sldId id="267" r:id="rId14"/>
    <p:sldId id="268" r:id="rId15"/>
    <p:sldId id="269" r:id="rId16"/>
    <p:sldId id="270" r:id="rId17"/>
    <p:sldId id="277" r:id="rId18"/>
    <p:sldId id="264" r:id="rId19"/>
    <p:sldId id="271" r:id="rId20"/>
    <p:sldId id="27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9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9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9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4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5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3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5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D4ED1-4D17-AD48-8110-8BCEC2736374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8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GBM Secondary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Caleb Lareau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9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14.4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55"/>
          <a:stretch/>
        </p:blipFill>
        <p:spPr>
          <a:xfrm>
            <a:off x="1093994" y="460573"/>
            <a:ext cx="6563936" cy="454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14.4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88" r="1863"/>
          <a:stretch/>
        </p:blipFill>
        <p:spPr>
          <a:xfrm>
            <a:off x="1093994" y="1795188"/>
            <a:ext cx="6441695" cy="253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60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IDH1 Mutation -&gt; Increase methylation -&gt; Decrease CTCF</a:t>
            </a:r>
          </a:p>
          <a:p>
            <a:r>
              <a:rPr lang="en-US" dirty="0" smtClean="0"/>
              <a:t>Genes in same TAD are more correlated than those spanning a TAD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 what?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5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1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7" y="127000"/>
            <a:ext cx="79248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6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0-06 at 6.1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506"/>
            <a:ext cx="9144000" cy="607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9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16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048"/>
            <a:ext cx="9144000" cy="36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16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609465"/>
          </a:xfrm>
          <a:prstGeom prst="rect">
            <a:avLst/>
          </a:prstGeom>
        </p:spPr>
      </p:pic>
      <p:pic>
        <p:nvPicPr>
          <p:cNvPr id="5" name="Picture 4" descr="Screen Shot 2016-10-06 at 6.17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5" y="2771443"/>
            <a:ext cx="8201103" cy="408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44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5 at 9.3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9812"/>
            <a:ext cx="9144000" cy="282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51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2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650"/>
            <a:ext cx="9144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20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58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7" y="4789927"/>
            <a:ext cx="8064500" cy="1193800"/>
          </a:xfrm>
          <a:prstGeom prst="rect">
            <a:avLst/>
          </a:prstGeom>
        </p:spPr>
      </p:pic>
      <p:pic>
        <p:nvPicPr>
          <p:cNvPr id="5" name="Picture 4" descr="Screen Shot 2016-10-06 at 1.58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7" y="2547622"/>
            <a:ext cx="8128000" cy="9271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78107" y="49685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From the primary paper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999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ableGB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18" y="1662163"/>
            <a:ext cx="6718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7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7259"/>
            <a:ext cx="8229600" cy="11430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1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dh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4" y="478362"/>
            <a:ext cx="8044745" cy="42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7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0"/>
            <a:ext cx="6018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3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2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6277"/>
            <a:ext cx="9144000" cy="18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9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30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4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D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331"/>
            <a:ext cx="9144000" cy="31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0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0"/>
            <a:ext cx="6018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7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65200"/>
            <a:ext cx="762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38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37</Words>
  <Application>Microsoft Macintosh PowerPoint</Application>
  <PresentationFormat>On-screen Show (4:3)</PresentationFormat>
  <Paragraphs>10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GBM Secondary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</vt:vector>
  </TitlesOfParts>
  <Company>Harvard Univeristy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GBM Secondary </dc:title>
  <dc:creator>Caleb Lareau</dc:creator>
  <cp:lastModifiedBy>Caleb Lareau</cp:lastModifiedBy>
  <cp:revision>8</cp:revision>
  <dcterms:created xsi:type="dcterms:W3CDTF">2016-10-06T12:31:43Z</dcterms:created>
  <dcterms:modified xsi:type="dcterms:W3CDTF">2016-10-26T01:34:51Z</dcterms:modified>
</cp:coreProperties>
</file>